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5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51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61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91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34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4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3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96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4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2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E5D6-4DEB-426B-B66E-7A7BD2C8184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45FD-3CB2-4989-B2AA-C99A1C9E6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ČARODĚJNICE 2016</a:t>
            </a:r>
            <a:br>
              <a:rPr lang="cs-CZ" dirty="0" smtClean="0"/>
            </a:br>
            <a:r>
              <a:rPr lang="cs-CZ" sz="2700" i="1" dirty="0" smtClean="0"/>
              <a:t>Vatru jsme již společně připravili a stačí jí jen spálit…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1800" u="sng" dirty="0" smtClean="0"/>
              <a:t>Obec Dobročovice Vás srdečně zve na pálení Čarodějnic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KDY: </a:t>
            </a:r>
            <a:r>
              <a:rPr lang="cs-CZ" sz="1800" b="1" dirty="0" smtClean="0"/>
              <a:t>30.04.2016 v 16:30h</a:t>
            </a:r>
          </a:p>
          <a:p>
            <a:pPr marL="0" indent="0">
              <a:buNone/>
            </a:pPr>
            <a:r>
              <a:rPr lang="cs-CZ" sz="1800" b="1" dirty="0" smtClean="0"/>
              <a:t>(zapálení vatry kolem 18:30)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dirty="0" smtClean="0"/>
              <a:t>KDE: </a:t>
            </a:r>
            <a:r>
              <a:rPr lang="cs-CZ" sz="1800" b="1" dirty="0" smtClean="0"/>
              <a:t>u rybníka před hasičskou zbrojnicí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Občerstvení a pití zajištěno formou dobrovolného příspěvku.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Soutěže pro děti  a večerní program jsou zajištěny pod záštitou spolku Dobrák a OÚ Dobročovice.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Přijďte se s námi bavit…</a:t>
            </a:r>
            <a:endParaRPr lang="cs-CZ" sz="1800" dirty="0"/>
          </a:p>
        </p:txBody>
      </p:sp>
      <p:pic>
        <p:nvPicPr>
          <p:cNvPr id="1030" name="Picture 6" descr="C:\Users\admin\AppData\Local\Microsoft\Windows\INetCache\IE\G8TYSSU6\d8de939637_44291873_o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295031" cy="465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469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ČARODĚJNICE 2016 Vatru jsme již společně připravili a stačí jí jen spálit…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starosta</dc:creator>
  <cp:lastModifiedBy>starosta</cp:lastModifiedBy>
  <cp:revision>3</cp:revision>
  <dcterms:created xsi:type="dcterms:W3CDTF">2016-04-27T15:24:25Z</dcterms:created>
  <dcterms:modified xsi:type="dcterms:W3CDTF">2016-04-27T15:39:36Z</dcterms:modified>
</cp:coreProperties>
</file>